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8" r:id="rId2"/>
    <p:sldId id="415" r:id="rId3"/>
    <p:sldId id="411" r:id="rId4"/>
    <p:sldId id="402" r:id="rId5"/>
    <p:sldId id="412" r:id="rId6"/>
    <p:sldId id="386" r:id="rId7"/>
    <p:sldId id="406" r:id="rId8"/>
    <p:sldId id="413" r:id="rId9"/>
    <p:sldId id="414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вабауэр Диана Анатольевна" initials="ШДА" lastIdx="1" clrIdx="0">
    <p:extLst>
      <p:ext uri="{19B8F6BF-5375-455C-9EA6-DF929625EA0E}">
        <p15:presenceInfo xmlns:p15="http://schemas.microsoft.com/office/powerpoint/2012/main" userId="S-1-5-21-1417001333-1897051121-682003330-18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0099FF"/>
    <a:srgbClr val="94F6A0"/>
    <a:srgbClr val="B5F9BD"/>
    <a:srgbClr val="02AE54"/>
    <a:srgbClr val="DBFBE0"/>
    <a:srgbClr val="0D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40" autoAdjust="0"/>
  </p:normalViewPr>
  <p:slideViewPr>
    <p:cSldViewPr snapToObjects="1">
      <p:cViewPr varScale="1">
        <p:scale>
          <a:sx n="109" d="100"/>
          <a:sy n="109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0190-2A23-4F34-BA8F-785C3943CD1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CA69-A048-4D82-8369-A930201F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0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8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FFCA69-A048-4D82-8369-A930201F24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5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0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4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1439-2BB6-44C3-BF33-A1C1ADE48149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4023-340A-47FE-881C-A369CDADD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4C5E-2281-4305-84D1-839BC0777BE6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43A2-9E32-4FD0-B05C-9819F293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2D83-EAD9-4F98-9DB9-B523BB21D825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8AD5-E908-46C8-AEAA-66B9FF07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827A-3798-42ED-8B53-087936B321C7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E879-C3B4-410C-9D85-780E4D16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8E10-A94D-4051-8BDE-6B64BE857CB1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A49-0455-4336-ACF3-6EFA8D1B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6BBE-2D1B-4D8B-89D9-DE9534B7AA38}" type="datetime1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F439-3CD4-4327-B61B-9BEFA55F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4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C2EA-B55D-4BB2-8FD8-4FCB1243D5C9}" type="datetime1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D409-664C-481C-BED7-2FB82038A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3D5F-9070-417F-A9AB-C3983D571E0F}" type="datetime1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E0AF-6D21-431F-9DD1-EA1708E0C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4517-9360-4049-8918-23DE9482A12E}" type="datetime1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50D3-50F2-4DB6-B059-521CFD11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2A90-F32F-4BA2-A363-781488C47CCE}" type="datetime1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310D-E6AC-499A-88D9-D860AF6C2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501D-5C3C-42D5-AA61-BF851F87F1AD}" type="datetime1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3827-DD68-4BF2-94B1-B3B813583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A8157FE-BBD6-4938-A50C-6AF51F819D82}" type="datetime1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0002D09-0F74-4D43-8977-62C9D7B6F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emf"/><Relationship Id="rId10" Type="http://schemas.openxmlformats.org/officeDocument/2006/relationships/image" Target="../media/image16.jp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e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.emf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5680" y="0"/>
            <a:ext cx="9144000" cy="6858000"/>
          </a:xfrm>
          <a:prstGeom prst="rect">
            <a:avLst/>
          </a:prstGeom>
          <a:solidFill>
            <a:srgbClr val="0039B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4100" name="Picture 3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65100"/>
            <a:ext cx="7372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8600" y="3598863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АО «</a:t>
            </a:r>
            <a:r>
              <a:rPr lang="en-US" altLang="ru-RU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altLang="ru-RU" b="1" dirty="0" err="1">
                <a:solidFill>
                  <a:schemeClr val="bg1"/>
                </a:solidFill>
                <a:latin typeface="+mj-lt"/>
              </a:rPr>
              <a:t>еверо</a:t>
            </a:r>
            <a:r>
              <a:rPr lang="ru-RU" altLang="ru-RU" b="1" dirty="0">
                <a:solidFill>
                  <a:schemeClr val="bg1"/>
                </a:solidFill>
                <a:latin typeface="+mj-lt"/>
              </a:rPr>
              <a:t>-Казахстанская Распределительная Электросетевая Компания»</a:t>
            </a:r>
          </a:p>
        </p:txBody>
      </p:sp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3240867" y="5732463"/>
            <a:ext cx="2662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altLang="ru-RU" sz="16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г. Петропавловск 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r>
              <a:rPr kumimoji="1"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kumimoji="1" lang="ru-RU" alt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год</a:t>
            </a:r>
            <a:endParaRPr kumimoji="1" lang="ru-RU" altLang="ru-RU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18250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351" y="5073711"/>
            <a:ext cx="899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мероприятий по выносу ВЛ 110 кВ «Николаевка-Троицкая», ВЛ 35 кВ «Троицкая-Кызыласкер» и   ВЛ 35 кВ «Опытная-Рублёвка» из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заболоченной местности, заключены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 на авторский и технический надзор, проведение экспертизы ПСД на сумму 9,9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 на выполнение СМР на сумму 421,89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Завершение работ запланировано до 31.12.2023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4337" y="575733"/>
            <a:ext cx="1987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 ВЛ 110 кВ «Николаевка-Троицкая», ВЛ -35 кВ «Троицкая-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Кызыласкер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  ВЛ-35 кВ «Опытная-Рублёвка».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C5B26-6E7F-4036-B469-FF7B16D77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41" y="1477654"/>
            <a:ext cx="1603378" cy="2672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4F1387-4197-4E73-928F-33FAA5F883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07" y="1879288"/>
            <a:ext cx="1987725" cy="21531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F0425-BD88-4135-94BC-55694EEA8F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52" y="1034578"/>
            <a:ext cx="213360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AAA013-98C0-4BB5-9BF7-34DFD7CF4D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3" y="1035716"/>
            <a:ext cx="2077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152" y="5280185"/>
            <a:ext cx="899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и поставлены 2 блока ОРУ-110 кВ для замены на ПС 220/110/35/10 кВ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Киялы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Аккайынского района СКО в сумме 143,75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работы по монтажу ведутся. </a:t>
            </a:r>
          </a:p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3-м блокам ОРУ -110 кВ определен поставщик, ведется заключение договора.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337" y="57573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блока ОРУ-110 кВ для замены на подстанциях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35E93-C157-4637-8FAD-3B5E7E8DA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90248"/>
            <a:ext cx="3726014" cy="37348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00FD74-A61A-4604-83DA-3A937CBE5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29" y="1628800"/>
            <a:ext cx="4792410" cy="26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3" name="Text Box 108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90FD3E-925D-4C74-8FB4-ADE5ABCB0FE9}"/>
              </a:ext>
            </a:extLst>
          </p:cNvPr>
          <p:cNvSpPr/>
          <p:nvPr/>
        </p:nvSpPr>
        <p:spPr>
          <a:xfrm>
            <a:off x="180431" y="129019"/>
            <a:ext cx="8783137" cy="311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и восстановление металлических ограждений КТП 10/0,4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7D60D8-3BE0-40AD-A993-67C15287DFE6}"/>
              </a:ext>
            </a:extLst>
          </p:cNvPr>
          <p:cNvSpPr/>
          <p:nvPr/>
        </p:nvSpPr>
        <p:spPr>
          <a:xfrm>
            <a:off x="439044" y="5475115"/>
            <a:ext cx="8309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63,05 млн. тенге выполнены работы по ремонту и восстановлению металлических ограждений КТП 10/0,4 кВ в районах области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г.Петропавловске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F3AFB-EF04-4825-B999-5778DDB26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67" y="2765746"/>
            <a:ext cx="4772733" cy="26846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CD9D5-A8EC-44DE-9D7F-D31F5C1FB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1" y="692695"/>
            <a:ext cx="4895625" cy="31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6304" y="5226277"/>
            <a:ext cx="899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на разработку и прохождение экспертизы ПСД,  экспертизы фундамента под силовой трансформатор на сумму 3,56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на изготовление и поставку силового трансформатора на сумму - 126,79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Работы будут выполняться собственным персоналом в ноябре-декабре 2023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239" y="575733"/>
            <a:ext cx="38349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замены силового трансформатора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силового трансформатора  6,3 МВА  ПС 35/10 кВ "Рабочий посёлок" на 10 МВА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39CE87-0545-42D7-9783-0F05F834A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03765"/>
            <a:ext cx="4104456" cy="28432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10CC32-C174-42CA-91B0-B1EB6E4145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8" y="2297671"/>
            <a:ext cx="4644008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-20734" y="6326212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38897"/>
              </p:ext>
            </p:extLst>
          </p:nvPr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с. Смирново, Аккайынского района.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641" y="5532616"/>
            <a:ext cx="8916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90,123 млн. тенге заключены договора на поставку ТМЦ. Проведены конкурсные процедуры и заключены договора на сумму 35,394 млн. тенге на прохождение экспертиз ПСД, авторский и технический надзор и выполнение СМР. Работы ведутся в соответствии с графиками выполнения работ.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CD99D-2B41-43DB-B1F4-EC08CE1A2EC7}"/>
              </a:ext>
            </a:extLst>
          </p:cNvPr>
          <p:cNvSpPr txBox="1"/>
          <p:nvPr/>
        </p:nvSpPr>
        <p:spPr>
          <a:xfrm>
            <a:off x="1475656" y="705793"/>
            <a:ext cx="1469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C149E-ECBC-4DDA-B44C-FF9BC06B4D83}"/>
              </a:ext>
            </a:extLst>
          </p:cNvPr>
          <p:cNvSpPr txBox="1"/>
          <p:nvPr/>
        </p:nvSpPr>
        <p:spPr>
          <a:xfrm>
            <a:off x="6107749" y="705793"/>
            <a:ext cx="17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реконструкции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C514656-DFC6-4A0E-8843-5CBD5C9223F4}"/>
              </a:ext>
            </a:extLst>
          </p:cNvPr>
          <p:cNvCxnSpPr/>
          <p:nvPr/>
        </p:nvCxnSpPr>
        <p:spPr>
          <a:xfrm>
            <a:off x="4499992" y="908720"/>
            <a:ext cx="0" cy="443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ABAADF-7248-4C4D-955D-6292FD27AB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79" y="2845998"/>
            <a:ext cx="1837794" cy="26909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D9B4E2-A589-4362-8CC6-EFC5901436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" y="1169321"/>
            <a:ext cx="2882716" cy="21686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C6809-6B37-402A-9389-42A2A08462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00" y="1140050"/>
            <a:ext cx="2068083" cy="33933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94C44E-6013-4E4C-B951-88B7AB3EE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89" y="1416131"/>
            <a:ext cx="1979614" cy="41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г. Булаево,  </a:t>
            </a:r>
          </a:p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М. Жумабаева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793" y="5624769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выполнены работы по реконструкции воздушных линий электропередачи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0,4 кВ от КТПН-10/0,4 кВ №3-2 «ул. Ново-Лесная»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Булаево, района М. Жумабаева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4,101 км. Стоимость реконструкции составила 53,31 млн. тенге.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3041C5-8B20-4424-9A06-6A1AE43A9F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50" y="1077300"/>
            <a:ext cx="3841697" cy="20667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0786D1-36C3-409B-9F22-BA6A6B44A2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85" y="3156438"/>
            <a:ext cx="3841697" cy="2391385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DB8364C-6008-4E72-8F0B-545B4B13E7A5}"/>
              </a:ext>
            </a:extLst>
          </p:cNvPr>
          <p:cNvCxnSpPr/>
          <p:nvPr/>
        </p:nvCxnSpPr>
        <p:spPr>
          <a:xfrm>
            <a:off x="4355977" y="1124744"/>
            <a:ext cx="0" cy="443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3D581A-C108-42F3-9DA8-0E9A5C4B1995}"/>
              </a:ext>
            </a:extLst>
          </p:cNvPr>
          <p:cNvSpPr txBox="1"/>
          <p:nvPr/>
        </p:nvSpPr>
        <p:spPr>
          <a:xfrm>
            <a:off x="1475656" y="705793"/>
            <a:ext cx="1469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9F68E-30DC-48A7-B53E-344EE2539FCE}"/>
              </a:ext>
            </a:extLst>
          </p:cNvPr>
          <p:cNvSpPr txBox="1"/>
          <p:nvPr/>
        </p:nvSpPr>
        <p:spPr>
          <a:xfrm>
            <a:off x="5940152" y="743887"/>
            <a:ext cx="17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реконструкции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8506F7-5476-4E7B-9035-3955175F96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05" y="2588984"/>
            <a:ext cx="2001488" cy="30149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71085E-C908-489E-82A9-5EC46377C1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" y="1061366"/>
            <a:ext cx="2082575" cy="3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с.Тепличное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Кызылжарского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630" y="5571636"/>
            <a:ext cx="8721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ведутся работы по реконструкции воздушных линий электропередачи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0,4 кВ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с.Тепличное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Кызылжарского района, протяженностью 5,4 км. На сумму 55,843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заключены договора на поставку ТМЦ, прохождение экспертиз ПСД, авторский и технический надзор и выполнение СМР. Работы ведутся в соответствии с графиками выполнения работ.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DB8364C-6008-4E72-8F0B-545B4B13E7A5}"/>
              </a:ext>
            </a:extLst>
          </p:cNvPr>
          <p:cNvCxnSpPr/>
          <p:nvPr/>
        </p:nvCxnSpPr>
        <p:spPr>
          <a:xfrm>
            <a:off x="4355977" y="1124744"/>
            <a:ext cx="0" cy="443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3D581A-C108-42F3-9DA8-0E9A5C4B1995}"/>
              </a:ext>
            </a:extLst>
          </p:cNvPr>
          <p:cNvSpPr txBox="1"/>
          <p:nvPr/>
        </p:nvSpPr>
        <p:spPr>
          <a:xfrm>
            <a:off x="1475656" y="705793"/>
            <a:ext cx="1469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9F68E-30DC-48A7-B53E-344EE2539FCE}"/>
              </a:ext>
            </a:extLst>
          </p:cNvPr>
          <p:cNvSpPr txBox="1"/>
          <p:nvPr/>
        </p:nvSpPr>
        <p:spPr>
          <a:xfrm>
            <a:off x="5940152" y="743887"/>
            <a:ext cx="1929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реконструкции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43F34F-B665-4804-BF63-35C23CC9B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7" y="1484784"/>
            <a:ext cx="3678895" cy="3456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C8644D-68C2-40D5-B6BA-A13F95A2E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21" y="2546442"/>
            <a:ext cx="2087686" cy="3001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DC60EE-0FC5-4007-B103-7E728D052B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1455895"/>
            <a:ext cx="2638447" cy="24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1015" y="5335251"/>
            <a:ext cx="8721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на приобретение основных средств на сумму 104,954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млн.тенге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 электроизмерительные приборы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Тангенс-2000 измеритель параметров изоляции,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вольтамперфазометр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Ретометр-М2 цифровой, аппарат АИД-70 М,0-70/0-50 кВ для испытания изоляции силовых кабелей,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9 КТПН 10/0,4 кВ для замены в с. Смирново Аккайынского района, г. Булаево района М. Жумабаева и с. Тепличное, Кызылжарского района. До конца текущего года в рамках данного мероприятия так же ожидается поставка основных средств и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силового оборудования 10/0,4 кВ на сумму 47,8 млн. тенге.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DC8712-5D9F-431D-8811-4226D2243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23479"/>
            <a:ext cx="2592288" cy="2304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7CCE5-1861-4CFF-9D3E-529803142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53426"/>
            <a:ext cx="4968552" cy="27457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E8B70F-6AAF-4EF7-B7B2-2851EB5DED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9442"/>
            <a:ext cx="1820033" cy="2736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17B186-A35E-4D37-BE8B-5E17DDC3B5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96" y="3001183"/>
            <a:ext cx="4571999" cy="2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07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7944</TotalTime>
  <Words>589</Words>
  <Application>Microsoft Office PowerPoint</Application>
  <PresentationFormat>Экран (4:3)</PresentationFormat>
  <Paragraphs>54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Жусупов Ермек балапанович</dc:creator>
  <cp:lastModifiedBy>Швабауэр Диана Анатольевна</cp:lastModifiedBy>
  <cp:revision>440</cp:revision>
  <cp:lastPrinted>2021-07-15T11:19:54Z</cp:lastPrinted>
  <dcterms:created xsi:type="dcterms:W3CDTF">2013-03-01T09:11:15Z</dcterms:created>
  <dcterms:modified xsi:type="dcterms:W3CDTF">2023-11-17T11:03:22Z</dcterms:modified>
</cp:coreProperties>
</file>