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8" r:id="rId2"/>
    <p:sldId id="411" r:id="rId3"/>
    <p:sldId id="417" r:id="rId4"/>
    <p:sldId id="386" r:id="rId5"/>
    <p:sldId id="406" r:id="rId6"/>
    <p:sldId id="413" r:id="rId7"/>
    <p:sldId id="412" r:id="rId8"/>
    <p:sldId id="414" r:id="rId9"/>
    <p:sldId id="402" r:id="rId10"/>
    <p:sldId id="415" r:id="rId11"/>
    <p:sldId id="416" r:id="rId12"/>
    <p:sldId id="418" r:id="rId13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вабауэр Диана Анатольевна" initials="ШДА" lastIdx="1" clrIdx="0">
    <p:extLst>
      <p:ext uri="{19B8F6BF-5375-455C-9EA6-DF929625EA0E}">
        <p15:presenceInfo xmlns:p15="http://schemas.microsoft.com/office/powerpoint/2012/main" userId="S-1-5-21-1417001333-1897051121-682003330-18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CCFF"/>
    <a:srgbClr val="0099FF"/>
    <a:srgbClr val="94F6A0"/>
    <a:srgbClr val="B5F9BD"/>
    <a:srgbClr val="02AE54"/>
    <a:srgbClr val="DBFBE0"/>
    <a:srgbClr val="0DA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5540" autoAdjust="0"/>
  </p:normalViewPr>
  <p:slideViewPr>
    <p:cSldViewPr snapToObjects="1">
      <p:cViewPr varScale="1">
        <p:scale>
          <a:sx n="109" d="100"/>
          <a:sy n="109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B0190-2A23-4F34-BA8F-785C3943CD16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FCA69-A048-4D82-8369-A930201F2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4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09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7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43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94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8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5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0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5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FCA69-A048-4D82-8369-A930201F242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42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FFCA69-A048-4D82-8369-A930201F24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3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1439-2BB6-44C3-BF33-A1C1ADE48149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4023-340A-47FE-881C-A369CDADD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4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4C5E-2281-4305-84D1-839BC0777BE6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543A2-9E32-4FD0-B05C-9819F2937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2D83-EAD9-4F98-9DB9-B523BB21D825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8AD5-E908-46C8-AEAA-66B9FF07B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7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827A-3798-42ED-8B53-087936B321C7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E879-C3B4-410C-9D85-780E4D16E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4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8E10-A94D-4051-8BDE-6B64BE857CB1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EA49-0455-4336-ACF3-6EFA8D1B0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2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6BBE-2D1B-4D8B-89D9-DE9534B7AA38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F439-3CD4-4327-B61B-9BEFA55F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04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C2EA-B55D-4BB2-8FD8-4FCB1243D5C9}" type="datetime1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D409-664C-481C-BED7-2FB82038A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23D5F-9070-417F-A9AB-C3983D571E0F}" type="datetime1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1E0AF-6D21-431F-9DD1-EA1708E0C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5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4517-9360-4049-8918-23DE9482A12E}" type="datetime1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550D3-50F2-4DB6-B059-521CFD11B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4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2A90-F32F-4BA2-A363-781488C47CCE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0310D-E6AC-499A-88D9-D860AF6C2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9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501D-5C3C-42D5-AA61-BF851F87F1AD}" type="datetime1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3827-DD68-4BF2-94B1-B3B813583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4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A8157FE-BBD6-4938-A50C-6AF51F819D82}" type="datetime1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D0002D09-0F74-4D43-8977-62C9D7B6F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.emf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emf"/><Relationship Id="rId10" Type="http://schemas.openxmlformats.org/officeDocument/2006/relationships/image" Target="../media/image11.jp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emf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-5680" y="-151408"/>
            <a:ext cx="9144000" cy="6858000"/>
          </a:xfrm>
          <a:prstGeom prst="rect">
            <a:avLst/>
          </a:prstGeom>
          <a:solidFill>
            <a:srgbClr val="0039B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4100" name="Picture 3" descr="Рисуно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165100"/>
            <a:ext cx="73723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28600" y="3598863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altLang="ru-RU" b="1" dirty="0">
                <a:solidFill>
                  <a:schemeClr val="bg1"/>
                </a:solidFill>
                <a:latin typeface="+mj-lt"/>
              </a:rPr>
              <a:t>АО «</a:t>
            </a:r>
            <a:r>
              <a:rPr lang="en-US" altLang="ru-RU" b="1" dirty="0">
                <a:solidFill>
                  <a:schemeClr val="bg1"/>
                </a:solidFill>
                <a:latin typeface="+mj-lt"/>
              </a:rPr>
              <a:t>C</a:t>
            </a:r>
            <a:r>
              <a:rPr lang="ru-RU" altLang="ru-RU" b="1" dirty="0" err="1">
                <a:solidFill>
                  <a:schemeClr val="bg1"/>
                </a:solidFill>
                <a:latin typeface="+mj-lt"/>
              </a:rPr>
              <a:t>еверо</a:t>
            </a:r>
            <a:r>
              <a:rPr lang="ru-RU" altLang="ru-RU" b="1" dirty="0">
                <a:solidFill>
                  <a:schemeClr val="bg1"/>
                </a:solidFill>
                <a:latin typeface="+mj-lt"/>
              </a:rPr>
              <a:t>-Казахстанская Распределительная Электросетевая Компания»</a:t>
            </a:r>
          </a:p>
        </p:txBody>
      </p:sp>
      <p:sp>
        <p:nvSpPr>
          <p:cNvPr id="4102" name="Прямоугольник 1"/>
          <p:cNvSpPr>
            <a:spLocks noChangeArrowheads="1"/>
          </p:cNvSpPr>
          <p:nvPr/>
        </p:nvSpPr>
        <p:spPr bwMode="auto">
          <a:xfrm>
            <a:off x="3240867" y="5732463"/>
            <a:ext cx="2662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ru-RU" altLang="ru-RU" sz="1600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600" dirty="0">
                <a:solidFill>
                  <a:srgbClr val="FFFFFF"/>
                </a:solidFill>
                <a:cs typeface="Arial" panose="020B0604020202020204" pitchFamily="34" charset="0"/>
              </a:rPr>
              <a:t>г. Петропавловск </a:t>
            </a:r>
            <a:r>
              <a:rPr kumimoji="1"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r>
              <a:rPr kumimoji="1" lang="en-US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kumimoji="1" lang="ru-RU" altLang="ru-RU" sz="1600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r>
              <a:rPr kumimoji="1" lang="ru-RU" altLang="ru-RU" sz="16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1" lang="ru-RU" altLang="ru-RU" sz="1600" dirty="0">
                <a:solidFill>
                  <a:srgbClr val="FFFFFF"/>
                </a:solidFill>
                <a:cs typeface="Arial" panose="020B0604020202020204" pitchFamily="34" charset="0"/>
              </a:rPr>
              <a:t>год</a:t>
            </a:r>
            <a:endParaRPr kumimoji="1" lang="ru-RU" altLang="ru-RU" sz="14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2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Утепление крыши (чердачного перекрытия) зданий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F43021-902D-41A6-9971-61E089110B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35" y="2121700"/>
            <a:ext cx="3960439" cy="29703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3EAAD2-BFD8-45F3-989C-CF717E119F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3" y="1008822"/>
            <a:ext cx="3960440" cy="2970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9AFAF-6B41-4F73-993C-491919882C5D}"/>
              </a:ext>
            </a:extLst>
          </p:cNvPr>
          <p:cNvSpPr txBox="1"/>
          <p:nvPr/>
        </p:nvSpPr>
        <p:spPr>
          <a:xfrm>
            <a:off x="338744" y="548690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инвестиционной программы на 2023 год было выполнено мероприятие по утеплению крыши (чердачного перекрытия) зданий, состоящих на балансе АО «СКРЭК».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629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спецавтотранспорта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0EF1D2-56F8-43E1-92B6-14EF9C1EA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2" y="764704"/>
            <a:ext cx="4111432" cy="28934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8D1569-0C15-4E1E-8F6C-0DE99EF8F8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48" y="2564904"/>
            <a:ext cx="4270836" cy="2652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30286-5471-42C0-A225-F50093FFAA13}"/>
              </a:ext>
            </a:extLst>
          </p:cNvPr>
          <p:cNvSpPr txBox="1"/>
          <p:nvPr/>
        </p:nvSpPr>
        <p:spPr>
          <a:xfrm>
            <a:off x="539552" y="5733256"/>
            <a:ext cx="826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поддержания парка транспортных средств АО «СКРЭК» в рабочем состоянии, в рамках ИП 2023 года был приобретен 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втотопливозаправщик на базе КАМАЗ-53605.</a:t>
            </a:r>
          </a:p>
        </p:txBody>
      </p:sp>
    </p:spTree>
    <p:extLst>
      <p:ext uri="{BB962C8B-B14F-4D97-AF65-F5344CB8AC3E}">
        <p14:creationId xmlns:p14="http://schemas.microsoft.com/office/powerpoint/2010/main" val="111400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основных средств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061F22-0380-4B04-8F0D-8819B1030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37766"/>
            <a:ext cx="4680520" cy="23421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AF83D4-4F08-4921-A061-4C849990E2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16125"/>
            <a:ext cx="4680520" cy="22584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3B0D66-D61B-4755-8D68-A251278766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11" y="572730"/>
            <a:ext cx="2391957" cy="27497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A95370-09F1-4996-AF7A-ACDF3A8431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411" y="3015243"/>
            <a:ext cx="2391957" cy="2259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E6AF50-F3B8-42D4-8A8C-6E83599B7905}"/>
              </a:ext>
            </a:extLst>
          </p:cNvPr>
          <p:cNvSpPr txBox="1"/>
          <p:nvPr/>
        </p:nvSpPr>
        <p:spPr>
          <a:xfrm>
            <a:off x="273876" y="5414829"/>
            <a:ext cx="8515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рамках Инвестиционной программы были приобретены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КТПН 10/0,4 кВ, для замены оборудования, отслужившего нормативный срок эксплуатации.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своевременного и качественного выполнения работ при осуществлении производственной деятельности приобретены средства измерений, инструменты, приспособления, приборы и диагностическое оборудование.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9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681" y="5073711"/>
            <a:ext cx="8997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выполнено мероприятие по в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ыносу ВЛ 35 кВ «Опытная-Рублёвка» из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заболоченной местности, запланированное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программой на 2023 год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0975" hangingPunct="0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первом полугодии 2023 г. проведены закупочные процедуры на осуществление авторского и технического надзора за реализацией проекта, и на выполнение работ по выносу ВЛ 35 кВ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 работам приступили только после наступления низких температур, ввиду отсутствия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прокладки подъездных путей к ВЛ-35 кВ в заболоченной местности.</a:t>
            </a:r>
          </a:p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работ по данному мероприятию перенесено на 2024 год.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ВЛ-35 кВ «Опытная-Рублёвка».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A7B537-4F7C-4838-A82C-783452AEE1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35" y="484247"/>
            <a:ext cx="2923825" cy="4376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3B5602-E5D5-4FD6-8832-EB5595C607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484247"/>
            <a:ext cx="2736304" cy="43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5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блока ОРУ-110 кВ для замены на подстанциях области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E7E76B-2357-4BB9-83D8-31F3DECA34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86" y="735210"/>
            <a:ext cx="2871936" cy="467394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47ED1B-A1C3-41AB-B32C-7EF013879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0982"/>
            <a:ext cx="4136868" cy="279914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8F8412-1DEC-4D4B-84FF-1100CD1DEA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35210"/>
            <a:ext cx="4136868" cy="257699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31982B0-8598-4CD7-BC6A-5CE3CE266E52}"/>
              </a:ext>
            </a:extLst>
          </p:cNvPr>
          <p:cNvSpPr txBox="1"/>
          <p:nvPr/>
        </p:nvSpPr>
        <p:spPr>
          <a:xfrm>
            <a:off x="323528" y="553211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связи с физическим износом оборудования подстанций ПС 220/110/35/10 кВ «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Киялы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» в рамках инвестиционной программы были приобретены и установлены 2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 ОРУ-110 кВ.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892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-20734" y="6326212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738897"/>
              </p:ext>
            </p:extLst>
          </p:nvPr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кВ в с. Смирново, Аккайынского района.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641" y="5662875"/>
            <a:ext cx="89168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выполнена реконструкция воздушных линий электропередачи 0,4 кВ в с. Смирново, Аккайынского района, протяженность 10,82 км.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48FE98-9464-4A32-964A-4FEC0D026B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83" y="1020359"/>
            <a:ext cx="2161795" cy="34869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AA1EDE-3C7E-4577-B81B-2CBDF66D34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19" y="1628800"/>
            <a:ext cx="2125153" cy="3873157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7C03A61-5116-4DEA-8611-B70EEAF5742D}"/>
              </a:ext>
            </a:extLst>
          </p:cNvPr>
          <p:cNvCxnSpPr/>
          <p:nvPr/>
        </p:nvCxnSpPr>
        <p:spPr>
          <a:xfrm>
            <a:off x="4453831" y="866364"/>
            <a:ext cx="0" cy="4612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DE5C06-A634-46BB-BE5E-8984B1566F84}"/>
              </a:ext>
            </a:extLst>
          </p:cNvPr>
          <p:cNvSpPr txBox="1"/>
          <p:nvPr/>
        </p:nvSpPr>
        <p:spPr>
          <a:xfrm>
            <a:off x="1403648" y="551990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4F501-A0B7-4644-B904-107BC6F2E552}"/>
              </a:ext>
            </a:extLst>
          </p:cNvPr>
          <p:cNvSpPr txBox="1"/>
          <p:nvPr/>
        </p:nvSpPr>
        <p:spPr>
          <a:xfrm>
            <a:off x="5478332" y="551990"/>
            <a:ext cx="231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реконструкции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65598F-AAD6-480B-A0A2-65BF5FE534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0" y="1111741"/>
            <a:ext cx="2919335" cy="19572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181C47-651C-4B1A-AB17-3BE2F835F6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78" y="3114143"/>
            <a:ext cx="3184251" cy="239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0,4 кВ в г. Булаево,  </a:t>
            </a:r>
          </a:p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М. Жумабаева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9630" y="5571636"/>
            <a:ext cx="8721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также выполнены работы по реконструкции воздушных линий электропередачи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0,4 кВ от КТПН-10/0,4 кВ №3-2 «ул. Ново-Лесная»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г. Булаево, района М. Жумабаева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протяженностью 4,36 км.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3041C5-8B20-4424-9A06-6A1AE43A9F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702" y="2924944"/>
            <a:ext cx="3768898" cy="237126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73BCD5-B10D-4D9A-A33F-596E00070F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73332"/>
            <a:ext cx="3600400" cy="2188854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2A397CE-338D-4CB5-BB7A-2990774BF2F2}"/>
              </a:ext>
            </a:extLst>
          </p:cNvPr>
          <p:cNvCxnSpPr>
            <a:cxnSpLocks/>
          </p:cNvCxnSpPr>
          <p:nvPr/>
        </p:nvCxnSpPr>
        <p:spPr>
          <a:xfrm>
            <a:off x="4489648" y="889124"/>
            <a:ext cx="0" cy="44840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E4DE7EB-23FA-496D-82C8-A4FEB9C6D0BA}"/>
              </a:ext>
            </a:extLst>
          </p:cNvPr>
          <p:cNvSpPr txBox="1"/>
          <p:nvPr/>
        </p:nvSpPr>
        <p:spPr>
          <a:xfrm>
            <a:off x="1259632" y="583403"/>
            <a:ext cx="198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реконструкции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D5945-476A-450B-96D6-96A3311324FA}"/>
              </a:ext>
            </a:extLst>
          </p:cNvPr>
          <p:cNvSpPr txBox="1"/>
          <p:nvPr/>
        </p:nvSpPr>
        <p:spPr>
          <a:xfrm>
            <a:off x="5652120" y="590692"/>
            <a:ext cx="231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реконструкции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25CECC-DED3-4F1F-BC97-9CF61141D8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9663"/>
            <a:ext cx="2090988" cy="37173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A6A1B3-6141-414C-A9C4-E9582BB2CB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64" y="2060847"/>
            <a:ext cx="2163908" cy="32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6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46" y="45649"/>
            <a:ext cx="872197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defTabSz="180975" hangingPunct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воздушных линий электропередачи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 10 кВ в г. Петропавловске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52305D7-25EA-4A1C-BD1A-FE074340232C}"/>
              </a:ext>
            </a:extLst>
          </p:cNvPr>
          <p:cNvSpPr/>
          <p:nvPr/>
        </p:nvSpPr>
        <p:spPr>
          <a:xfrm>
            <a:off x="211015" y="5120846"/>
            <a:ext cx="8721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инвестиционной программы 2023 года выполнена реконструкция воздушных линий электропередачи 10 кВ, на следующих объектах: </a:t>
            </a:r>
          </a:p>
          <a:p>
            <a:pPr marL="20955" indent="18034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ВЛ 10 кВ фид.17 от ПС 110/10 кВ №8;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955" indent="180340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ВЛ 10 кВ фид.4 от ПС 110/10 кВ №8.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AB7838-AB42-4076-BD8C-3518C56939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82405"/>
            <a:ext cx="2452985" cy="43158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01325A-4FB6-449A-9D4D-388B2911B2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06762"/>
            <a:ext cx="2452985" cy="42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зданий ТП 10/0,4 кВ в г. Петропавловск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1AB863-745D-4DA7-A2D1-66070564AE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22788"/>
            <a:ext cx="3905157" cy="24345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F55CF3-8C40-4695-BE1D-65B829902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35" y="3147180"/>
            <a:ext cx="5665544" cy="26114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56EC307-2801-4534-89BF-A92A8C0BB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7" y="709212"/>
            <a:ext cx="3835152" cy="24379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5A6CD1-DB86-4EFA-9F32-907ED2867CFF}"/>
              </a:ext>
            </a:extLst>
          </p:cNvPr>
          <p:cNvSpPr txBox="1"/>
          <p:nvPr/>
        </p:nvSpPr>
        <p:spPr>
          <a:xfrm>
            <a:off x="340275" y="5798430"/>
            <a:ext cx="859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неудовлетворительным состоянием зданий ТП-10/0,4 кВ, для обеспечения качества, надёжности и эффективности предоставляемых услуг по передаче электроэнергии, была проведена р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еконструкция зданий ТП 10/0,4 кВ в г. Петропавловск.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3906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F1C40-07B8-4A29-BDE3-A3513DBC9349}" type="slidenum">
              <a:rPr lang="ru-RU" altLang="ru-RU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61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6151" name="Object 6"/>
          <p:cNvGraphicFramePr>
            <a:graphicFrameLocks noChangeAspect="1"/>
          </p:cNvGraphicFramePr>
          <p:nvPr/>
        </p:nvGraphicFramePr>
        <p:xfrm>
          <a:off x="0" y="6263542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CorelDRAW" r:id="rId6" imgW="6885000" imgH="2005560" progId="CorelDRAW.Graphic.14">
                  <p:embed/>
                </p:oleObj>
              </mc:Choice>
              <mc:Fallback>
                <p:oleObj name="CorelDRAW" r:id="rId6" imgW="6885000" imgH="2005560" progId="CorelDRAW.Graphic.14">
                  <p:embed/>
                  <p:pic>
                    <p:nvPicPr>
                      <p:cNvPr id="61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63542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000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5534EA0-5403-4C8D-82BC-796B46340E7C}"/>
              </a:ext>
            </a:extLst>
          </p:cNvPr>
          <p:cNvSpPr/>
          <p:nvPr/>
        </p:nvSpPr>
        <p:spPr>
          <a:xfrm>
            <a:off x="71824" y="73642"/>
            <a:ext cx="8919776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defTabSz="180975" hangingPunct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кровель зданий ТП 10/0,4 кВ в г. Петропавловск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7EC9FA-AAE9-4E53-8F20-DEDBF0AFE2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5" y="764012"/>
            <a:ext cx="4892761" cy="26558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9A0D76-BBA4-4A5A-9012-5A61EABB41AD}"/>
              </a:ext>
            </a:extLst>
          </p:cNvPr>
          <p:cNvSpPr txBox="1"/>
          <p:nvPr/>
        </p:nvSpPr>
        <p:spPr>
          <a:xfrm>
            <a:off x="481018" y="5593398"/>
            <a:ext cx="828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избежание риска повреждения оборудования и обрушения зданий, в рамках Инвестиционной программы 2023 года был произведен ремонт кровель ТП 10/0,4 кВ 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г.Петропавловске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448FBA-045B-4497-91CE-CC6AB457A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49313"/>
            <a:ext cx="5635352" cy="24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4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9B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0" y="6291263"/>
          <a:ext cx="1979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CorelDRAW" r:id="rId4" imgW="6885000" imgH="2005560" progId="CorelDRAW.Graphic.14">
                  <p:embed/>
                </p:oleObj>
              </mc:Choice>
              <mc:Fallback>
                <p:oleObj name="CorelDRAW" r:id="rId4" imgW="6885000" imgH="2005560" progId="CorelDRAW.Graphic.14">
                  <p:embed/>
                  <p:pic>
                    <p:nvPicPr>
                      <p:cNvPr id="512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91263"/>
                        <a:ext cx="1979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13" name="Text Box 108"/>
          <p:cNvSpPr txBox="1">
            <a:spLocks noChangeArrowheads="1"/>
          </p:cNvSpPr>
          <p:nvPr/>
        </p:nvSpPr>
        <p:spPr bwMode="auto">
          <a:xfrm>
            <a:off x="8839200" y="6477000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90FD3E-925D-4C74-8FB4-ADE5ABCB0FE9}"/>
              </a:ext>
            </a:extLst>
          </p:cNvPr>
          <p:cNvSpPr/>
          <p:nvPr/>
        </p:nvSpPr>
        <p:spPr>
          <a:xfrm>
            <a:off x="180431" y="129019"/>
            <a:ext cx="8783137" cy="311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и восстановление металлических ограждений КТП 10/0,4 </a:t>
            </a:r>
            <a:r>
              <a:rPr lang="ru-RU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07D60D8-3BE0-40AD-A993-67C15287DFE6}"/>
              </a:ext>
            </a:extLst>
          </p:cNvPr>
          <p:cNvSpPr/>
          <p:nvPr/>
        </p:nvSpPr>
        <p:spPr>
          <a:xfrm>
            <a:off x="112111" y="5607398"/>
            <a:ext cx="89197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80975" hangingPunct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выполнены работы по ремонту и восстановлению металлических ограждений КТП 10/0,4 кВ в районах области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г.Петропавловске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7F3AFB-EF04-4825-B999-5778DDB26F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67" y="2765746"/>
            <a:ext cx="4772733" cy="26846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0CD9D5-A8EC-44DE-9D7F-D31F5C1FB0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1" y="692696"/>
            <a:ext cx="4535585" cy="28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1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8004</TotalTime>
  <Words>549</Words>
  <Application>Microsoft Office PowerPoint</Application>
  <PresentationFormat>Экран (4:3)</PresentationFormat>
  <Paragraphs>68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Жусупов Ермек балапанович</dc:creator>
  <cp:lastModifiedBy>Швабауэр Диана Анатольевна</cp:lastModifiedBy>
  <cp:revision>449</cp:revision>
  <cp:lastPrinted>2021-07-15T11:19:54Z</cp:lastPrinted>
  <dcterms:created xsi:type="dcterms:W3CDTF">2013-03-01T09:11:15Z</dcterms:created>
  <dcterms:modified xsi:type="dcterms:W3CDTF">2024-02-09T11:00:55Z</dcterms:modified>
</cp:coreProperties>
</file>